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33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4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88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548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1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04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5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99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7E04-1745-9445-9C53-22D52261ABC7}" type="datetimeFigureOut">
              <a:rPr kumimoji="1" lang="zh-CN" altLang="en-US" smtClean="0"/>
              <a:t>18/9/26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EE3F-C9BC-FE4D-8491-077862BBDB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8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515" y="2375065"/>
            <a:ext cx="723787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500" b="1" dirty="0" smtClean="0">
                <a:latin typeface="Microsoft YaHei" charset="-122"/>
                <a:ea typeface="Microsoft YaHei" charset="-122"/>
                <a:cs typeface="Microsoft YaHei" charset="-122"/>
              </a:rPr>
              <a:t>此处添加讲课标题文字</a:t>
            </a:r>
            <a:endParaRPr kumimoji="1" lang="zh-CN" altLang="en-US" sz="55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7456" y="375260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Microsoft YaHei" charset="-122"/>
                <a:ea typeface="Microsoft YaHei" charset="-122"/>
                <a:cs typeface="Microsoft YaHei" charset="-122"/>
              </a:rPr>
              <a:t>讲课人</a:t>
            </a:r>
            <a:endParaRPr kumimoji="1" lang="zh-CN" altLang="en-US" sz="24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3568" y="42731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Microsoft YaHei" charset="-122"/>
                <a:ea typeface="Microsoft YaHei" charset="-122"/>
                <a:cs typeface="Microsoft YaHei" charset="-122"/>
              </a:rPr>
              <a:t>讲者单位</a:t>
            </a:r>
            <a:endParaRPr kumimoji="1" lang="zh-CN" altLang="en-US" sz="24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9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2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</Words>
  <Application>Microsoft Macintosh PowerPoint</Application>
  <PresentationFormat>全屏显示(4:3)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Microsoft YaHei</vt:lpstr>
      <vt:lpstr>宋体</vt:lpstr>
      <vt:lpstr>Office 主题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Helen Ma</dc:creator>
  <cp:lastModifiedBy>Helen Ma</cp:lastModifiedBy>
  <cp:revision>4</cp:revision>
  <dcterms:created xsi:type="dcterms:W3CDTF">2018-09-13T11:48:38Z</dcterms:created>
  <dcterms:modified xsi:type="dcterms:W3CDTF">2018-09-26T09:19:00Z</dcterms:modified>
</cp:coreProperties>
</file>