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/>
    <p:restoredTop sz="92954"/>
  </p:normalViewPr>
  <p:slideViewPr>
    <p:cSldViewPr snapToGrid="0" snapToObjects="1" showGuides="1">
      <p:cViewPr varScale="1">
        <p:scale>
          <a:sx n="119" d="100"/>
          <a:sy n="119" d="100"/>
        </p:scale>
        <p:origin x="19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969457B-2875-EA48-83C6-007F683D30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3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098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256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A360FE3-595F-D940-AA13-FDC2A10B80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1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859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780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572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953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171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56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124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5196-6CEE-D341-B8E9-AA9D4856965A}" type="datetimeFigureOut">
              <a:rPr kumimoji="1" lang="zh-CN" altLang="en-US" smtClean="0"/>
              <a:t>20/10/7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1D3E-DBF0-D845-BDB9-20A702015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342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16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60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99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7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Helen Ma</dc:creator>
  <cp:lastModifiedBy>Helen Ma</cp:lastModifiedBy>
  <cp:revision>2</cp:revision>
  <dcterms:created xsi:type="dcterms:W3CDTF">2020-09-25T13:56:07Z</dcterms:created>
  <dcterms:modified xsi:type="dcterms:W3CDTF">2020-10-07T14:47:13Z</dcterms:modified>
</cp:coreProperties>
</file>