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6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3089"/>
  </p:normalViewPr>
  <p:slideViewPr>
    <p:cSldViewPr snapToGrid="0">
      <p:cViewPr>
        <p:scale>
          <a:sx n="142" d="100"/>
          <a:sy n="142" d="100"/>
        </p:scale>
        <p:origin x="294" y="-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86773-3B14-4C9E-9ADC-72BE4B003173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7F5E9-5FE2-4993-97DB-4F2BB331F5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40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7F5E9-5FE2-4993-97DB-4F2BB331F53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41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BFD041-1C1E-4CB5-AA7A-688787B44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93EEBC-9400-4E22-B3D4-130785A96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638386-3961-4B55-A93C-9DBBD7E70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C6F82B-A89D-4A10-86E7-F1717A92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A9FEE6-7710-43BD-9BE6-5F40823D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04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77C99-F3C0-4775-A58D-30FBAC4E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F66C6C5-06ED-4E26-B5FC-EE1218B65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B1DB49-BBF3-4C58-A032-20FC5F42B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9FEBE2-2E96-4604-89FA-B0EE4273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0939C7-30F4-4557-9959-E8961D0F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49097A3-BDB3-4A75-8CDA-0BC64BAD8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BDBE6D9-BB08-4813-BADB-480F14AE0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38300E-2D36-4574-B02E-BE9B71E76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D60B39-725D-4AE4-9A54-B20EB4761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AD3646-47BC-403E-AA20-6509CDA1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26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C808D8-B2AD-4F8B-9635-04F8DFB6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1C8132-1175-4E53-8586-9F188CD56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F4495A-181E-43FF-9E27-12D6163C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EA8E9D-0796-4F49-A06E-CEA564D19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78E2A5-0542-4367-8C62-78CC71AD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4EA2F5E5-A263-4543-9063-6FD3E3B219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" y="0"/>
            <a:ext cx="91410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5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8AA283-68BC-4639-859E-A4C0A3FA5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441549-A922-4546-A8F8-9DFF1C7D6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B3A2CA-C75C-449F-A27D-98C48AD9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BEF925-9A32-43EA-8A48-75507875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84F5F7-133A-4E38-AEFD-81D6B39D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0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3C2691-FD50-4203-AFF2-3702CE309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80A409-F2A5-4221-8393-A5E2D264D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896FD7-A566-4EEA-9914-650AF1697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9447E12-362B-489A-96A9-6FF1517C5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8CEB7E-89FB-4C17-AE9E-92B8DE88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907232-CE9A-4954-8B0E-1A2CDBAB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B263DC3-D199-4CBB-8FE9-A5C1A5C82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2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529084-C376-4AD8-A74D-CF54E144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0466B97-E96C-477F-A2EF-3D9030FC3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9D50B42-F737-42DD-98D1-A6C6D5C8C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617CB7F-D222-45E7-B61A-31EFEBBD9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D09036B-32B4-4A89-9107-C5E0E818B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F122E9C-0F86-4389-9366-7D0A809E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CAA6DD6-E7D2-4DCB-B21A-D3EF3FA0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2FA179B-70D3-4197-9124-E516CAB8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1010141-8D34-496F-947F-AAE1C09F9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9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3E5F8B-CF1A-4C0E-AA88-8E54BAE5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7B13694-E211-472F-92F0-06C7458CE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5082AD6-C48D-430A-A035-38291827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08DD5BC-8C36-47A8-B775-5C254EE7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28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F05A069-CB08-4771-A72B-FE30A64B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BB90C4A-FCEA-46E1-954D-47BE848D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56C1A2-24D4-411B-B626-079943A6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87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874750-0BCE-46BF-9F13-B86A158F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3012E0-C3BC-4ED8-882C-0135A6C7E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C2E1C1-498C-44E6-B9DA-B18E2E7D6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408521-CA60-4FD3-A93E-891ECAEA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FD0928-C847-43A4-BAA1-3BB64A449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4DBB018-34DA-4786-8866-55974CA6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18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90843A-E726-4589-9588-7ECFB3E3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EE0B9AB-8FB5-4173-8A80-0F20537009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5D484B-1107-4E87-A695-DE04146F5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1B654C-5452-49D0-AD3A-359C50EE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E2AB60-80B6-4FE5-A33D-2DB6CDD5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5FBCA98-5674-45F6-9B1D-AD02352B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51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BC12DBC-9B70-4BA7-BE77-9004304E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FB0582B-218E-40E1-8C50-85AA4B551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60C492-9391-4961-8D3C-254B35ED7F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1DCA2-3446-4AD5-B270-F9979E4B8B0F}" type="datetimeFigureOut">
              <a:rPr lang="zh-CN" altLang="en-US" smtClean="0"/>
              <a:t>2019/9/20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F69B60-1BFC-4193-B2ED-531CAF942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DF3C35-E498-4A0B-AC0E-241FEC211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F191-4677-4BE3-A5E8-653A363D47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72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2DC17AB5-29F0-4018-8CD5-E0E40F0FC4E9}"/>
              </a:ext>
            </a:extLst>
          </p:cNvPr>
          <p:cNvSpPr txBox="1"/>
          <p:nvPr/>
        </p:nvSpPr>
        <p:spPr>
          <a:xfrm>
            <a:off x="2926281" y="2063350"/>
            <a:ext cx="3647152" cy="703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3000" b="1" dirty="0" err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xxxxxxxxxxxx</a:t>
            </a:r>
            <a:r>
              <a:rPr kumimoji="1" lang="zh-CN" altLang="en-US" sz="30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题目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659A5AB-841C-4EB1-B474-11B862E1C34A}"/>
              </a:ext>
            </a:extLst>
          </p:cNvPr>
          <p:cNvSpPr txBox="1"/>
          <p:nvPr/>
        </p:nvSpPr>
        <p:spPr>
          <a:xfrm>
            <a:off x="4088967" y="3275417"/>
            <a:ext cx="1176925" cy="1048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2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xxx</a:t>
            </a:r>
            <a:r>
              <a:rPr kumimoji="1" lang="zh-CN" altLang="en-US" sz="2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作者</a:t>
            </a:r>
            <a:endParaRPr kumimoji="1" lang="en-US" altLang="zh-CN" sz="2200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zh-CN" sz="2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xxx</a:t>
            </a:r>
            <a:r>
              <a:rPr kumimoji="1" lang="zh-CN" altLang="en-US" sz="2200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单位</a:t>
            </a:r>
          </a:p>
        </p:txBody>
      </p:sp>
    </p:spTree>
    <p:extLst>
      <p:ext uri="{BB962C8B-B14F-4D97-AF65-F5344CB8AC3E}">
        <p14:creationId xmlns:p14="http://schemas.microsoft.com/office/powerpoint/2010/main" val="290060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28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</Words>
  <Application>Microsoft Office PowerPoint</Application>
  <PresentationFormat>全屏显示(4:3)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Microsoft YaHei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钰豪 陈</dc:creator>
  <cp:lastModifiedBy>钰豪 陈</cp:lastModifiedBy>
  <cp:revision>9</cp:revision>
  <dcterms:created xsi:type="dcterms:W3CDTF">2019-09-07T00:33:11Z</dcterms:created>
  <dcterms:modified xsi:type="dcterms:W3CDTF">2019-09-20T06:13:48Z</dcterms:modified>
</cp:coreProperties>
</file>